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anose="020B0604020202020204" charset="0"/>
      <p:regular r:id="rId16"/>
    </p:embeddedFont>
    <p:embeddedFont>
      <p:font typeface="Open Sans Extra Bold" panose="020B0604020202020204" charset="0"/>
      <p:regular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9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3297" y="2409960"/>
            <a:ext cx="8015383" cy="40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9"/>
              </a:lnSpc>
            </a:pPr>
            <a:r>
              <a:rPr lang="en-US" sz="57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Sistem Informasi </a:t>
            </a:r>
            <a:r>
              <a:rPr lang="en-US" sz="5756" dirty="0" err="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Perancangan</a:t>
            </a:r>
            <a:r>
              <a:rPr lang="en-US" sz="57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Produksi (SIPP)</a:t>
            </a:r>
          </a:p>
          <a:p>
            <a:pPr algn="l">
              <a:lnSpc>
                <a:spcPts val="8059"/>
              </a:lnSpc>
              <a:spcBef>
                <a:spcPct val="0"/>
              </a:spcBef>
            </a:pPr>
            <a:endParaRPr lang="en-US" sz="5756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258250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2" name="TextBox 9"/>
          <p:cNvSpPr txBox="1"/>
          <p:nvPr/>
        </p:nvSpPr>
        <p:spPr>
          <a:xfrm>
            <a:off x="1312058" y="5922966"/>
            <a:ext cx="6488857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36"/>
              </a:lnSpc>
              <a:spcBef>
                <a:spcPct val="0"/>
              </a:spcBef>
            </a:pPr>
            <a:r>
              <a:rPr lang="en-US" sz="2000" i="1" dirty="0" err="1" smtClean="0">
                <a:latin typeface="Open Sans Extra Bold"/>
                <a:ea typeface="Open Sans Extra Bold"/>
                <a:cs typeface="Open Sans Extra Bold"/>
                <a:sym typeface="Open Sans Extra Bold"/>
              </a:rPr>
              <a:t>Studi</a:t>
            </a:r>
            <a:r>
              <a:rPr lang="en-US" sz="2000" i="1" dirty="0" smtClean="0">
                <a:latin typeface="Open Sans Extra Bold"/>
                <a:ea typeface="Open Sans Extra Bold"/>
                <a:cs typeface="Open Sans Extra Bold"/>
                <a:sym typeface="Open Sans Extra Bold"/>
              </a:rPr>
              <a:t> Kasus Sistem Informasi </a:t>
            </a:r>
            <a:r>
              <a:rPr lang="en-US" sz="2000" i="1" dirty="0" err="1" smtClean="0">
                <a:latin typeface="Open Sans Extra Bold"/>
                <a:ea typeface="Open Sans Extra Bold"/>
                <a:cs typeface="Open Sans Extra Bold"/>
                <a:sym typeface="Open Sans Extra Bold"/>
              </a:rPr>
              <a:t>Perancangan</a:t>
            </a:r>
            <a:r>
              <a:rPr lang="en-US" sz="2000" i="1" dirty="0" smtClean="0">
                <a:latin typeface="Open Sans Extra Bold"/>
                <a:ea typeface="Open Sans Extra Bold"/>
                <a:cs typeface="Open Sans Extra Bold"/>
                <a:sym typeface="Open Sans Extra Bold"/>
              </a:rPr>
              <a:t> Produksi (SIPP</a:t>
            </a:r>
            <a:r>
              <a:rPr lang="en-US" sz="2000" i="1" dirty="0" smtClean="0">
                <a:latin typeface="Open Sans Extra Bold"/>
                <a:ea typeface="Open Sans Extra Bold"/>
                <a:cs typeface="Open Sans Extra Bold"/>
                <a:sym typeface="Open Sans Extra Bold"/>
              </a:rPr>
              <a:t>) PT. ABC</a:t>
            </a:r>
            <a:endParaRPr lang="en-US" sz="2000" i="1" dirty="0"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7800" y="5560706"/>
            <a:ext cx="8819592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24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82934" y="1051932"/>
            <a:ext cx="7706426" cy="356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3600" b="1" spc="-76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"</a:t>
            </a:r>
            <a:r>
              <a:rPr lang="en-US" sz="3600" b="1" spc="-76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Sedia</a:t>
            </a:r>
            <a:r>
              <a:rPr lang="en-US" sz="3600" b="1" spc="-76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600" b="1" spc="-76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payung</a:t>
            </a:r>
            <a:r>
              <a:rPr lang="en-US" sz="3600" b="1" spc="-76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sebelum hujan."</a:t>
            </a:r>
          </a:p>
          <a:p>
            <a:pPr algn="l">
              <a:lnSpc>
                <a:spcPts val="3792"/>
              </a:lnSpc>
            </a:pPr>
            <a:endParaRPr lang="en-US" sz="3600" b="1" spc="-76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0" lvl="0" indent="0" algn="l">
              <a:lnSpc>
                <a:spcPts val="3792"/>
              </a:lnSpc>
              <a:spcBef>
                <a:spcPct val="0"/>
              </a:spcBef>
            </a:pP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Artinya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ini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membantu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untuk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merencanakan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produksi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baik,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mengantisipasi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tantangan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meminimalkan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risiko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agar siap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menghadapi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atau </a:t>
            </a:r>
            <a:r>
              <a:rPr lang="en-US" sz="2400" spc="-5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hambatan</a:t>
            </a:r>
            <a:r>
              <a:rPr lang="en-US" sz="2400" spc="-5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 masa depan.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115800" y="1028700"/>
            <a:ext cx="12344400" cy="8229600"/>
          </a:xfrm>
          <a:custGeom>
            <a:avLst/>
            <a:gdLst/>
            <a:ahLst/>
            <a:cxnLst/>
            <a:rect l="l" t="t" r="r" b="b"/>
            <a:pathLst>
              <a:path w="12344400" h="8229600">
                <a:moveTo>
                  <a:pt x="0" y="0"/>
                </a:moveTo>
                <a:lnTo>
                  <a:pt x="12344400" y="0"/>
                </a:lnTo>
                <a:lnTo>
                  <a:pt x="12344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ARISTA AISYAH FITRI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63160" y="4022734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MILA ADELIA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2912435" y="481577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63160" y="4740548"/>
            <a:ext cx="599658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MUHAMMAD RAKHA FADHILAH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5559055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5497660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MUKHLIS SULAIMAN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2942896" y="630233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663160" y="6227111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RAFI IMANULLAH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2912435" y="707108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663160" y="6956563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RIFKY PERMANA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8775306"/>
            <a:ext cx="18476217" cy="1511694"/>
            <a:chOff x="0" y="0"/>
            <a:chExt cx="4866164" cy="398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398142"/>
            </a:xfrm>
            <a:custGeom>
              <a:avLst/>
              <a:gdLst/>
              <a:ahLst/>
              <a:cxnLst/>
              <a:rect l="l" t="t" r="r" b="b"/>
              <a:pathLst>
                <a:path w="4866164" h="398142">
                  <a:moveTo>
                    <a:pt x="0" y="0"/>
                  </a:moveTo>
                  <a:lnTo>
                    <a:pt x="4866164" y="0"/>
                  </a:lnTo>
                  <a:lnTo>
                    <a:pt x="4866164" y="398142"/>
                  </a:lnTo>
                  <a:lnTo>
                    <a:pt x="0" y="398142"/>
                  </a:lnTo>
                  <a:close/>
                </a:path>
              </a:pathLst>
            </a:custGeom>
            <a:solidFill>
              <a:srgbClr val="CCCCCC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436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476409"/>
            <a:chOff x="0" y="0"/>
            <a:chExt cx="3042735" cy="1442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442346"/>
            </a:xfrm>
            <a:custGeom>
              <a:avLst/>
              <a:gdLst/>
              <a:ahLst/>
              <a:cxnLst/>
              <a:rect l="l" t="t" r="r" b="b"/>
              <a:pathLst>
                <a:path w="3042735" h="1442346">
                  <a:moveTo>
                    <a:pt x="0" y="0"/>
                  </a:moveTo>
                  <a:lnTo>
                    <a:pt x="3042735" y="0"/>
                  </a:lnTo>
                  <a:lnTo>
                    <a:pt x="3042735" y="1442346"/>
                  </a:lnTo>
                  <a:lnTo>
                    <a:pt x="0" y="144234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480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6" y="4116296"/>
            <a:ext cx="5748323" cy="50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LATAR BELAKANG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3" y="4369289"/>
            <a:ext cx="1049449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</a:pPr>
            <a:endParaRPr dirty="0"/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 dirty="0" err="1" smtClean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348" spc="-46" dirty="0" smtClean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produksi yang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buruk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berbagai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seperti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keterlambatan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kelebihan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stok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, atau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kekurangan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48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baku</a:t>
            </a:r>
            <a:r>
              <a:rPr lang="en-US" sz="2348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055886"/>
            <a:ext cx="8077200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1.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Pengumpulan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Data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Mengumpulkan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data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dari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berbagai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sumber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(internal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eksternal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).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Sumber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data: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permintaan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pasar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kapasitas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ketersediaan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baku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</a:t>
            </a: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2.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Perencanaan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Kapasitas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Produksi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Mengatur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kapasitas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 sesuai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permintaan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ketersediaan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sumber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daya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Mengoptimalkan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penggunaan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tenaga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kerja,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mesin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baku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3.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Penjadwalan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Produksi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Menentukan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jadwal produksi (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kapan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di mana,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bagaimana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produk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diproduksi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).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Mengatur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prioritas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penggunaan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mesin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penjadwalan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kerja.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4.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Pengelolaan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Persediaan</a:t>
            </a:r>
            <a:endParaRPr lang="en-US" sz="2400" b="1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Memantau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inventaris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baku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produk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jadi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Menghitung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stok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tersedia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memesan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ulang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baku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sesuai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kebutuhan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4" name="TextBox 13"/>
          <p:cNvSpPr txBox="1"/>
          <p:nvPr/>
        </p:nvSpPr>
        <p:spPr>
          <a:xfrm>
            <a:off x="6934200" y="2252178"/>
            <a:ext cx="9525159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SUB</a:t>
            </a:r>
          </a:p>
          <a:p>
            <a:pPr algn="r">
              <a:lnSpc>
                <a:spcPts val="4060"/>
              </a:lnSpc>
              <a:spcBef>
                <a:spcPct val="0"/>
              </a:spcBef>
            </a:pPr>
            <a:endParaRPr lang="en-US" sz="8000" dirty="0" smtClean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SISTEM</a:t>
            </a:r>
            <a:endParaRPr lang="en-US" sz="8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13269592" y="5107558"/>
            <a:ext cx="34290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13269592" y="5995280"/>
            <a:ext cx="34290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gnetic Disk 6"/>
          <p:cNvSpPr/>
          <p:nvPr/>
        </p:nvSpPr>
        <p:spPr>
          <a:xfrm>
            <a:off x="13290857" y="6896100"/>
            <a:ext cx="3429000" cy="4002657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9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6800" y="1010409"/>
            <a:ext cx="810001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5.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Pemantauan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Pengendalian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Produksi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Memantau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aktivitas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secara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real-time.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Mengidentifikasi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menyesuaikan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masalah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terjadi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dalam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proses produksi.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6.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Pengelolaan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Tenaga Kerja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Mengelola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jadwal kerja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kinerja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karyawan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Mengatur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pelatihan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sertifikasi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diperlukan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dalam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proses produksi.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7. Sub-Sistem Laporan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Analitik</a:t>
            </a:r>
            <a:endParaRPr lang="en-US" sz="2400" b="1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Menghasilkan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laporan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efisiensi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penggunaan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sumber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daya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hasil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Menganalisis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kinerja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untuk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mendukung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pengambilan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keputusan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  <a:p>
            <a:pPr algn="just"/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8. Sub-Sistem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Integrasi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b="1" dirty="0" err="1">
                <a:latin typeface="Poppins" panose="020B0604020202020204" charset="0"/>
                <a:cs typeface="Poppins" panose="020B0604020202020204" charset="0"/>
              </a:rPr>
              <a:t>dengan</a:t>
            </a:r>
            <a:r>
              <a:rPr lang="en-US" sz="2400" b="1" dirty="0">
                <a:latin typeface="Poppins" panose="020B0604020202020204" charset="0"/>
                <a:cs typeface="Poppins" panose="020B0604020202020204" charset="0"/>
              </a:rPr>
              <a:t> Sistem Lain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Menghubungkan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Sistem Informasi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Perencanaan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dengan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sistem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lain (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keuangan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penjualan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, supply chain).</a:t>
            </a:r>
          </a:p>
          <a:p>
            <a:pPr algn="just"/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  -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Memastikan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data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terintegrasi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dengan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baik untuk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mendukung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2400" dirty="0" err="1">
                <a:latin typeface="Poppins" panose="020B0604020202020204" charset="0"/>
                <a:cs typeface="Poppins" panose="020B0604020202020204" charset="0"/>
              </a:rPr>
              <a:t>perencanaan</a:t>
            </a:r>
            <a:r>
              <a:rPr lang="en-US" sz="2400" dirty="0">
                <a:latin typeface="Poppins" panose="020B0604020202020204" charset="0"/>
                <a:cs typeface="Poppins" panose="020B0604020202020204" charset="0"/>
              </a:rPr>
              <a:t> produksi.</a:t>
            </a:r>
          </a:p>
          <a:p>
            <a:pPr algn="just"/>
            <a:endParaRPr lang="en-US" sz="2400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2705021" y="2501746"/>
            <a:ext cx="9525159" cy="171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SUB</a:t>
            </a:r>
          </a:p>
          <a:p>
            <a:pPr>
              <a:lnSpc>
                <a:spcPts val="4060"/>
              </a:lnSpc>
              <a:spcBef>
                <a:spcPct val="0"/>
              </a:spcBef>
            </a:pPr>
            <a:endParaRPr lang="en-US" sz="8000" dirty="0" smtClean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SISTEM</a:t>
            </a:r>
            <a:endParaRPr lang="en-US" sz="8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798135" y="5107558"/>
            <a:ext cx="34290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2798135" y="5995280"/>
            <a:ext cx="34290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2819400" y="6896100"/>
            <a:ext cx="3429000" cy="4002657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70381" y="-312427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353800" y="3184064"/>
            <a:ext cx="4800600" cy="4800600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35964" r="-3596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64991" y="2583543"/>
            <a:ext cx="8762999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Komponen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perangkat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lunak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perangkat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keras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basis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data,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sumber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daya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manusia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(operator,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manajer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produksi,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staf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IT).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endParaRPr lang="en-US" sz="2400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2. Batas Sistem 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penerimaan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pasar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kapasitas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produksi,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penjadwalan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hingga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pelaporan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hasil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endParaRPr lang="en-US" sz="2400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Lingkungan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Luar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Sistem 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pemasok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baku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pelanggan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departemen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penjualan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distribusi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faktor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eksternal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seperti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peraturan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pemerintah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kondisi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ekonomi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400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53924" y="1364477"/>
            <a:ext cx="9525159" cy="1079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ANALISIS BERDASARKAN KARAKTERISTIK SISTEM</a:t>
            </a:r>
            <a:endParaRPr lang="en-US" sz="48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1000" y="-2552700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03631" y="150147"/>
            <a:ext cx="8027935" cy="9598729"/>
            <a:chOff x="0" y="0"/>
            <a:chExt cx="8603361" cy="10286746"/>
          </a:xfrm>
        </p:grpSpPr>
        <p:sp>
          <p:nvSpPr>
            <p:cNvPr id="10" name="Freeform 10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12"/>
          <p:cNvSpPr txBox="1"/>
          <p:nvPr/>
        </p:nvSpPr>
        <p:spPr>
          <a:xfrm>
            <a:off x="1393507" y="2324100"/>
            <a:ext cx="8762999" cy="7001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4.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Penghubung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00" b="1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koneksi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pemasok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untuk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mendapatkan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baku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integrasi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lain seperti ERP (Enterprise Resource Planning) untuk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pertukaran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informasi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inventaris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produksi.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endParaRPr lang="en-US" sz="2400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5. </a:t>
            </a:r>
            <a:r>
              <a:rPr lang="en-US" sz="2400" b="1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Masukan</a:t>
            </a:r>
            <a:r>
              <a:rPr lang="en-US" sz="2400" b="1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(Input)</a:t>
            </a:r>
            <a:endParaRPr lang="en-US" sz="2400" b="1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00" b="1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data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pasar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kapasitas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produksi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tersedia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ketersediaan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baku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jadwal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kerja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tenaga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kerja,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data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lainnya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relevan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proses produksi.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endParaRPr lang="en-US" sz="2400" b="1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Keluaran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(Output)</a:t>
            </a:r>
            <a:endParaRPr lang="en-US" sz="2400" b="1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b="1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produksi,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jadwal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produksi,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kebutuhan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bahan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baku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jadwal kerja,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laporan-laporan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produksi.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12665" y="-2484002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472209" y="-18355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302618" y="2677221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12476" y="420167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341391" y="7424028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706623" y="5781670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6" name="TextBox 12"/>
          <p:cNvSpPr txBox="1"/>
          <p:nvPr/>
        </p:nvSpPr>
        <p:spPr>
          <a:xfrm>
            <a:off x="7162800" y="1937865"/>
            <a:ext cx="8762999" cy="5001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7.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Pengolah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algoritma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atau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modul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pemrosesan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menghitung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jadwal produksi,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optimasi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penggunaan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sumber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daya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kapasitas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berdasarkan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data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diterima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endParaRPr lang="en-US" sz="2400" b="1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8.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Sasaran</a:t>
            </a:r>
            <a:r>
              <a:rPr lang="en-US" sz="2400" b="1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atau </a:t>
            </a:r>
            <a:r>
              <a:rPr lang="en-US" sz="2400" b="1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Tujuan</a:t>
            </a:r>
            <a:endParaRPr lang="en-US" sz="2400" b="1" spc="-36" dirty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mengoptimalkan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proses produksi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memastikan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bahwa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sumber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daya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tersedia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digunakan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efisien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memenuhi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pasar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meminimalkan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biaya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produksi, </a:t>
            </a:r>
            <a:endParaRPr lang="en-US" sz="2400" spc="-36" dirty="0" smtClean="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576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2400" spc="-36" dirty="0" err="1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memastikan</a:t>
            </a:r>
            <a:r>
              <a:rPr lang="en-US" sz="2400" spc="-36" dirty="0" smtClean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waktu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produksi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tepat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sesuai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jadwal yang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telah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36" dirty="0" err="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ditentukan</a:t>
            </a:r>
            <a:r>
              <a:rPr lang="en-US" sz="2400" spc="-36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3646422"/>
            <a:chOff x="0" y="0"/>
            <a:chExt cx="3203935" cy="9603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960375"/>
            </a:xfrm>
            <a:custGeom>
              <a:avLst/>
              <a:gdLst/>
              <a:ahLst/>
              <a:cxnLst/>
              <a:rect l="l" t="t" r="r" b="b"/>
              <a:pathLst>
                <a:path w="3203935" h="960375">
                  <a:moveTo>
                    <a:pt x="0" y="0"/>
                  </a:moveTo>
                  <a:lnTo>
                    <a:pt x="3203935" y="0"/>
                  </a:lnTo>
                  <a:lnTo>
                    <a:pt x="3203935" y="960375"/>
                  </a:lnTo>
                  <a:lnTo>
                    <a:pt x="0" y="960375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998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744622" y="1621490"/>
            <a:ext cx="3771036" cy="75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2"/>
              </a:lnSpc>
              <a:spcBef>
                <a:spcPct val="0"/>
              </a:spcBef>
            </a:pPr>
            <a:r>
              <a:rPr lang="en-US" sz="435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KESIMPULAN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51752" y="3419079"/>
            <a:ext cx="11784494" cy="268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52"/>
              </a:lnSpc>
              <a:spcBef>
                <a:spcPct val="0"/>
              </a:spcBef>
            </a:pP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Informasi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Produksi (SIPP</a:t>
            </a:r>
            <a:r>
              <a:rPr lang="en-US" sz="2400" spc="-42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400" spc="-42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2400" spc="-42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efisiensi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kualitas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ketepatan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produksi.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Meski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menghadapi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tantangan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biaya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infrastruktur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manfaatnya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seperti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produktivitas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lebih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tinggi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biaya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lebih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menjadikan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investasi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penting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Sistem Informasi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Produksi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membantu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mengelola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produksi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efisien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terorganisir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membuatnya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menjadi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aset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berharga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untuk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kesuksesan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bisnis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pasar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spc="-4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kompetitif</a:t>
            </a:r>
            <a:r>
              <a:rPr lang="en-US" sz="2400" spc="-4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426</Words>
  <Application>Microsoft Office PowerPoint</Application>
  <PresentationFormat>Custom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Poppins</vt:lpstr>
      <vt:lpstr>Open Sans Extra Bold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Arista Aisyah Fitri</dc:creator>
  <cp:lastModifiedBy>Microsoft account</cp:lastModifiedBy>
  <cp:revision>7</cp:revision>
  <dcterms:created xsi:type="dcterms:W3CDTF">2006-08-16T00:00:00Z</dcterms:created>
  <dcterms:modified xsi:type="dcterms:W3CDTF">2024-09-18T14:58:48Z</dcterms:modified>
  <dc:identifier>DAGQ2WPxALg</dc:identifier>
</cp:coreProperties>
</file>